
<file path=[Content_Types].xml><?xml version="1.0" encoding="utf-8"?>
<Types xmlns="http://schemas.openxmlformats.org/package/2006/content-types">
  <Default Extension="jpeg" ContentType="image/jpeg"/>
  <Default Extension="JPG" ContentType="image/.jp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80" r:id="rId4"/>
    <p:sldId id="286" r:id="rId5"/>
    <p:sldId id="287" r:id="rId6"/>
    <p:sldId id="288" r:id="rId7"/>
    <p:sldId id="278" r:id="rId8"/>
    <p:sldId id="293" r:id="rId9"/>
    <p:sldId id="291" r:id="rId10"/>
    <p:sldId id="294" r:id="rId11"/>
    <p:sldId id="295" r:id="rId12"/>
    <p:sldId id="265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  <a:srgbClr val="DF362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horzBarState="maximized">
    <p:restoredLeft sz="15981" autoAdjust="0"/>
    <p:restoredTop sz="94660"/>
  </p:normalViewPr>
  <p:slideViewPr>
    <p:cSldViewPr snapToGrid="0">
      <p:cViewPr varScale="1">
        <p:scale>
          <a:sx n="73" d="100"/>
          <a:sy n="73" d="100"/>
        </p:scale>
        <p:origin x="-726" y="-102"/>
      </p:cViewPr>
      <p:guideLst>
        <p:guide orient="horz" pos="2159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6" Type="http://schemas.openxmlformats.org/officeDocument/2006/relationships/tableStyles" Target="tableStyles.xml"/><Relationship Id="rId15" Type="http://schemas.openxmlformats.org/officeDocument/2006/relationships/viewProps" Target="viewProps.xml"/><Relationship Id="rId14" Type="http://schemas.openxmlformats.org/officeDocument/2006/relationships/presProps" Target="presProps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69" y="1122449"/>
            <a:ext cx="6858417" cy="2387784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69" y="3602315"/>
            <a:ext cx="6858417" cy="1655889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635" indent="0" algn="ctr">
              <a:buNone/>
              <a:defRPr sz="1600"/>
            </a:lvl6pPr>
            <a:lvl7pPr marL="2743835" indent="0" algn="ctr">
              <a:buNone/>
              <a:defRPr sz="1600"/>
            </a:lvl7pPr>
            <a:lvl8pPr marL="3201035" indent="0" algn="ctr">
              <a:buNone/>
              <a:defRPr sz="1600"/>
            </a:lvl8pPr>
            <a:lvl9pPr marL="3658235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4073" y="365153"/>
            <a:ext cx="1971795" cy="581228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88" y="365153"/>
            <a:ext cx="5801077" cy="581228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925" y="1709869"/>
            <a:ext cx="7887179" cy="2852956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925" y="4589816"/>
            <a:ext cx="7887179" cy="150030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6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8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10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8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88" y="1825765"/>
            <a:ext cx="3886436" cy="43516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431" y="1825765"/>
            <a:ext cx="3886436" cy="435167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79" y="365153"/>
            <a:ext cx="7887179" cy="132566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79" y="1681292"/>
            <a:ext cx="3868575" cy="8239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635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79" y="2505268"/>
            <a:ext cx="3868575" cy="368487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431" y="1681292"/>
            <a:ext cx="3887627" cy="8239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635" indent="0">
              <a:buNone/>
              <a:defRPr sz="1600" b="1"/>
            </a:lvl6pPr>
            <a:lvl7pPr marL="2743835" indent="0">
              <a:buNone/>
              <a:defRPr sz="1600" b="1"/>
            </a:lvl7pPr>
            <a:lvl8pPr marL="3201035" indent="0">
              <a:buNone/>
              <a:defRPr sz="1600" b="1"/>
            </a:lvl8pPr>
            <a:lvl9pPr marL="365823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431" y="2505268"/>
            <a:ext cx="3887627" cy="3684871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79" y="457235"/>
            <a:ext cx="2949357" cy="16003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627" y="987501"/>
            <a:ext cx="4629431" cy="4874000"/>
          </a:xfrm>
        </p:spPr>
        <p:txBody>
          <a:bodyPr/>
          <a:lstStyle>
            <a:lvl1pPr>
              <a:defRPr sz="3200"/>
            </a:lvl1pPr>
            <a:lvl2pPr>
              <a:defRPr sz="2805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79" y="2057558"/>
            <a:ext cx="2949357" cy="38118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635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79" y="457235"/>
            <a:ext cx="2949357" cy="1600323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627" y="987501"/>
            <a:ext cx="4629431" cy="487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5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635" indent="0">
              <a:buNone/>
              <a:defRPr sz="2000"/>
            </a:lvl6pPr>
            <a:lvl7pPr marL="2743835" indent="0">
              <a:buNone/>
              <a:defRPr sz="2000"/>
            </a:lvl7pPr>
            <a:lvl8pPr marL="3201035" indent="0">
              <a:buNone/>
              <a:defRPr sz="2000"/>
            </a:lvl8pPr>
            <a:lvl9pPr marL="3658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79" y="2057558"/>
            <a:ext cx="2949357" cy="381188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635" indent="0">
              <a:buNone/>
              <a:defRPr sz="1000"/>
            </a:lvl6pPr>
            <a:lvl7pPr marL="2743835" indent="0">
              <a:buNone/>
              <a:defRPr sz="1000"/>
            </a:lvl7pPr>
            <a:lvl8pPr marL="3201035" indent="0">
              <a:buNone/>
              <a:defRPr sz="1000"/>
            </a:lvl8pPr>
            <a:lvl9pPr marL="365823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88" y="365153"/>
            <a:ext cx="7887179" cy="132566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88" y="1825765"/>
            <a:ext cx="7887179" cy="43516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88" y="6356839"/>
            <a:ext cx="2057525" cy="365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A1C593-65D0-4073-BCC9-577B9352EA97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134" y="6356839"/>
            <a:ext cx="3086287" cy="365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8342" y="6356839"/>
            <a:ext cx="2057525" cy="36515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618960-8005-486C-9A75-10CB2AAC16F9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5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80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52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24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635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6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8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10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8235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1.xml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.png"/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5" Type="http://schemas.openxmlformats.org/officeDocument/2006/relationships/slideLayout" Target="../slideLayouts/slideLayout2.xml"/><Relationship Id="rId4" Type="http://schemas.openxmlformats.org/officeDocument/2006/relationships/image" Target="../media/image3.png"/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4" Type="http://schemas.openxmlformats.org/officeDocument/2006/relationships/slideLayout" Target="../slideLayouts/slideLayout2.xml"/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Content Placeholder 99"/>
          <p:cNvPicPr/>
          <p:nvPr>
            <p:ph idx="1"/>
          </p:nvPr>
        </p:nvPicPr>
        <p:blipFill>
          <a:blip r:embed="rId1"/>
          <a:stretch>
            <a:fillRect/>
          </a:stretch>
        </p:blipFill>
        <p:spPr>
          <a:xfrm flipV="1">
            <a:off x="-635" y="-635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635" cy="67805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7" name="TextBox 6"/>
          <p:cNvSpPr txBox="1"/>
          <p:nvPr/>
        </p:nvSpPr>
        <p:spPr>
          <a:xfrm>
            <a:off x="202474" y="2613392"/>
            <a:ext cx="8739051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1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INCENTIVES</a:t>
            </a:r>
            <a:endParaRPr lang="en-IN" sz="10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642735" y="430530"/>
            <a:ext cx="2032000" cy="797560"/>
            <a:chOff x="10461" y="678"/>
            <a:chExt cx="3200" cy="1256"/>
          </a:xfrm>
        </p:grpSpPr>
        <p:sp>
          <p:nvSpPr>
            <p:cNvPr id="5" name="Rounded Rectangle 4"/>
            <p:cNvSpPr/>
            <p:nvPr/>
          </p:nvSpPr>
          <p:spPr>
            <a:xfrm>
              <a:off x="10461" y="678"/>
              <a:ext cx="3201" cy="125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pic>
          <p:nvPicPr>
            <p:cNvPr id="3079" name="Picture 2" descr="MPIPL NEW LOGO 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761" y="870"/>
              <a:ext cx="2602" cy="87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6" name="Rectangles 15"/>
          <p:cNvSpPr/>
          <p:nvPr/>
        </p:nvSpPr>
        <p:spPr>
          <a:xfrm>
            <a:off x="241300" y="227965"/>
            <a:ext cx="8661400" cy="640080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Content Placeholder 99"/>
          <p:cNvPicPr/>
          <p:nvPr>
            <p:ph idx="1"/>
          </p:nvPr>
        </p:nvPicPr>
        <p:blipFill>
          <a:blip r:embed="rId1"/>
          <a:stretch>
            <a:fillRect/>
          </a:stretch>
        </p:blipFill>
        <p:spPr>
          <a:xfrm flipV="1">
            <a:off x="-635" y="-635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635" cy="67805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240665" y="1961833"/>
            <a:ext cx="8662670" cy="293433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None/>
            </a:pPr>
            <a:r>
              <a:rPr lang="en-IN" sz="6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Get letter for authorised channel partner!</a:t>
            </a:r>
            <a:endParaRPr lang="en-IN" sz="6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642735" y="430530"/>
            <a:ext cx="2032000" cy="797560"/>
            <a:chOff x="10461" y="678"/>
            <a:chExt cx="3200" cy="1256"/>
          </a:xfrm>
        </p:grpSpPr>
        <p:sp>
          <p:nvSpPr>
            <p:cNvPr id="5" name="Rounded Rectangle 4"/>
            <p:cNvSpPr/>
            <p:nvPr/>
          </p:nvSpPr>
          <p:spPr>
            <a:xfrm>
              <a:off x="10461" y="678"/>
              <a:ext cx="3201" cy="125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pic>
          <p:nvPicPr>
            <p:cNvPr id="3079" name="Picture 2" descr="MPIPL NEW LOGO 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761" y="870"/>
              <a:ext cx="2602" cy="87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6" name="Rectangles 15"/>
          <p:cNvSpPr/>
          <p:nvPr/>
        </p:nvSpPr>
        <p:spPr>
          <a:xfrm>
            <a:off x="241300" y="227965"/>
            <a:ext cx="8661400" cy="640080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Content Placeholder 99"/>
          <p:cNvPicPr/>
          <p:nvPr>
            <p:ph idx="1"/>
          </p:nvPr>
        </p:nvPicPr>
        <p:blipFill>
          <a:blip r:embed="rId1"/>
          <a:stretch>
            <a:fillRect/>
          </a:stretch>
        </p:blipFill>
        <p:spPr>
          <a:xfrm flipV="1">
            <a:off x="-635" y="-635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635" cy="67805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1202055" y="2767965"/>
            <a:ext cx="6739890" cy="13220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altLang="en-GB" sz="8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Thank You!</a:t>
            </a:r>
            <a:endParaRPr lang="en-IN" altLang="en-GB" sz="80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642735" y="430530"/>
            <a:ext cx="2032000" cy="797560"/>
            <a:chOff x="10461" y="678"/>
            <a:chExt cx="3200" cy="1256"/>
          </a:xfrm>
        </p:grpSpPr>
        <p:sp>
          <p:nvSpPr>
            <p:cNvPr id="5" name="Rounded Rectangle 4"/>
            <p:cNvSpPr/>
            <p:nvPr/>
          </p:nvSpPr>
          <p:spPr>
            <a:xfrm>
              <a:off x="10461" y="678"/>
              <a:ext cx="3201" cy="125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pic>
          <p:nvPicPr>
            <p:cNvPr id="3079" name="Picture 2" descr="MPIPL NEW LOGO 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761" y="870"/>
              <a:ext cx="2602" cy="87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6" name="Rectangles 15"/>
          <p:cNvSpPr/>
          <p:nvPr/>
        </p:nvSpPr>
        <p:spPr>
          <a:xfrm>
            <a:off x="241300" y="227965"/>
            <a:ext cx="8661400" cy="640080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2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100" name="Content Placeholder 99"/>
          <p:cNvPicPr/>
          <p:nvPr>
            <p:ph idx="1"/>
          </p:nvPr>
        </p:nvPicPr>
        <p:blipFill>
          <a:blip r:embed="rId1"/>
          <a:stretch>
            <a:fillRect/>
          </a:stretch>
        </p:blipFill>
        <p:spPr>
          <a:xfrm flipV="1">
            <a:off x="-635" y="-635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635" cy="67805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264024" y="2383155"/>
            <a:ext cx="8615952" cy="20916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IN" altLang="en-US" sz="1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2%</a:t>
            </a:r>
            <a:endParaRPr lang="en-IN" altLang="en-GB" sz="15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642735" y="430530"/>
            <a:ext cx="2032000" cy="797560"/>
            <a:chOff x="10461" y="678"/>
            <a:chExt cx="3200" cy="1256"/>
          </a:xfrm>
        </p:grpSpPr>
        <p:sp>
          <p:nvSpPr>
            <p:cNvPr id="8" name="Rounded Rectangle 7"/>
            <p:cNvSpPr/>
            <p:nvPr/>
          </p:nvSpPr>
          <p:spPr>
            <a:xfrm>
              <a:off x="10461" y="678"/>
              <a:ext cx="3201" cy="125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pic>
          <p:nvPicPr>
            <p:cNvPr id="3079" name="Picture 2" descr="MPIPL NEW LOGO 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761" y="870"/>
              <a:ext cx="2602" cy="87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6" name="Rectangles 15"/>
          <p:cNvSpPr/>
          <p:nvPr/>
        </p:nvSpPr>
        <p:spPr>
          <a:xfrm>
            <a:off x="241300" y="227965"/>
            <a:ext cx="8661400" cy="640080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100" name="Content Placeholder 99"/>
          <p:cNvPicPr/>
          <p:nvPr>
            <p:ph idx="1"/>
          </p:nvPr>
        </p:nvPicPr>
        <p:blipFill>
          <a:blip r:embed="rId1"/>
          <a:stretch>
            <a:fillRect/>
          </a:stretch>
        </p:blipFill>
        <p:spPr>
          <a:xfrm flipV="1">
            <a:off x="-635" y="-635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635" cy="67805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264024" y="2383155"/>
            <a:ext cx="8615952" cy="2091690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IN" altLang="en-US" sz="10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+</a:t>
            </a:r>
            <a:endParaRPr lang="en-IN" altLang="en-GB" sz="15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642735" y="430530"/>
            <a:ext cx="2032000" cy="797560"/>
            <a:chOff x="10461" y="678"/>
            <a:chExt cx="3200" cy="1256"/>
          </a:xfrm>
        </p:grpSpPr>
        <p:sp>
          <p:nvSpPr>
            <p:cNvPr id="8" name="Rounded Rectangle 7"/>
            <p:cNvSpPr/>
            <p:nvPr/>
          </p:nvSpPr>
          <p:spPr>
            <a:xfrm>
              <a:off x="10461" y="678"/>
              <a:ext cx="3201" cy="125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pic>
          <p:nvPicPr>
            <p:cNvPr id="3079" name="Picture 2" descr="MPIPL NEW LOGO 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761" y="870"/>
              <a:ext cx="2602" cy="87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6" name="Rectangles 15"/>
          <p:cNvSpPr/>
          <p:nvPr/>
        </p:nvSpPr>
        <p:spPr>
          <a:xfrm>
            <a:off x="241300" y="227965"/>
            <a:ext cx="8661400" cy="640080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100" name="Content Placeholder 99"/>
          <p:cNvPicPr/>
          <p:nvPr>
            <p:ph idx="1"/>
          </p:nvPr>
        </p:nvPicPr>
        <p:blipFill>
          <a:blip r:embed="rId1"/>
          <a:stretch>
            <a:fillRect/>
          </a:stretch>
        </p:blipFill>
        <p:spPr>
          <a:xfrm flipV="1">
            <a:off x="-635" y="-635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2" name="Picture 1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635" cy="67805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" name="Text Box 2"/>
          <p:cNvSpPr txBox="1"/>
          <p:nvPr/>
        </p:nvSpPr>
        <p:spPr>
          <a:xfrm>
            <a:off x="1809750" y="3599815"/>
            <a:ext cx="5524500" cy="1630045"/>
          </a:xfrm>
          <a:prstGeom prst="rect">
            <a:avLst/>
          </a:prstGeom>
          <a:noFill/>
        </p:spPr>
        <p:txBody>
          <a:bodyPr wrap="square" rtlCol="0">
            <a:spAutoFit/>
          </a:bodyPr>
          <a:p>
            <a:r>
              <a:rPr lang="en-IN" altLang="en-GB" sz="10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Pure Gold</a:t>
            </a:r>
            <a:endParaRPr lang="en-IN" altLang="en-GB" sz="1000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Picture 4" descr="GC0002_RND_24Y_S_900.jpg"/>
          <p:cNvPicPr>
            <a:picLocks noChangeAspect="1"/>
          </p:cNvPicPr>
          <p:nvPr/>
        </p:nvPicPr>
        <p:blipFill>
          <a:blip r:embed="rId3"/>
          <a:srcRect l="1201" r="1768" b="816"/>
          <a:stretch>
            <a:fillRect/>
          </a:stretch>
        </p:blipFill>
        <p:spPr>
          <a:xfrm>
            <a:off x="3648710" y="1629410"/>
            <a:ext cx="1846580" cy="1852295"/>
          </a:xfrm>
          <a:prstGeom prst="ellipse">
            <a:avLst/>
          </a:prstGeom>
        </p:spPr>
      </p:pic>
      <p:grpSp>
        <p:nvGrpSpPr>
          <p:cNvPr id="15" name="Group 14"/>
          <p:cNvGrpSpPr/>
          <p:nvPr/>
        </p:nvGrpSpPr>
        <p:grpSpPr>
          <a:xfrm>
            <a:off x="6642735" y="430530"/>
            <a:ext cx="2032000" cy="797560"/>
            <a:chOff x="10461" y="678"/>
            <a:chExt cx="3200" cy="1256"/>
          </a:xfrm>
        </p:grpSpPr>
        <p:sp>
          <p:nvSpPr>
            <p:cNvPr id="8" name="Rounded Rectangle 7"/>
            <p:cNvSpPr/>
            <p:nvPr/>
          </p:nvSpPr>
          <p:spPr>
            <a:xfrm>
              <a:off x="10461" y="678"/>
              <a:ext cx="3201" cy="125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pic>
          <p:nvPicPr>
            <p:cNvPr id="3079" name="Picture 2" descr="MPIPL NEW LOGO 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761" y="870"/>
              <a:ext cx="2602" cy="87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6" name="Rectangles 15"/>
          <p:cNvSpPr/>
          <p:nvPr/>
        </p:nvSpPr>
        <p:spPr>
          <a:xfrm>
            <a:off x="241300" y="227965"/>
            <a:ext cx="8661400" cy="640080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3" grpId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p>
            <a:endParaRPr lang="en-US"/>
          </a:p>
        </p:txBody>
      </p:sp>
      <p:pic>
        <p:nvPicPr>
          <p:cNvPr id="100" name="Content Placeholder 99"/>
          <p:cNvPicPr/>
          <p:nvPr>
            <p:ph idx="1"/>
          </p:nvPr>
        </p:nvPicPr>
        <p:blipFill>
          <a:blip r:embed="rId1"/>
          <a:stretch>
            <a:fillRect/>
          </a:stretch>
        </p:blipFill>
        <p:spPr>
          <a:xfrm flipV="1">
            <a:off x="-635" y="-635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6" name="Picture 5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635" cy="67805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" name="Text Box 1"/>
          <p:cNvSpPr txBox="1"/>
          <p:nvPr/>
        </p:nvSpPr>
        <p:spPr>
          <a:xfrm>
            <a:off x="287383" y="285387"/>
            <a:ext cx="8615952" cy="409257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algn="ctr">
              <a:lnSpc>
                <a:spcPct val="130000"/>
              </a:lnSpc>
            </a:pPr>
            <a:r>
              <a:rPr lang="en-IN" altLang="en-US" sz="100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2%</a:t>
            </a:r>
            <a:endParaRPr lang="en-IN" altLang="en-US" sz="10000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  <a:p>
            <a:pPr algn="ctr">
              <a:lnSpc>
                <a:spcPct val="130000"/>
              </a:lnSpc>
            </a:pPr>
            <a:r>
              <a:rPr lang="en-IN" altLang="en-US" sz="10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rPr>
              <a:t>+</a:t>
            </a:r>
            <a:endParaRPr lang="en-IN" altLang="en-GB" sz="150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+mn-ea"/>
            </a:endParaRPr>
          </a:p>
        </p:txBody>
      </p:sp>
      <p:grpSp>
        <p:nvGrpSpPr>
          <p:cNvPr id="4" name="Group 3"/>
          <p:cNvGrpSpPr/>
          <p:nvPr/>
        </p:nvGrpSpPr>
        <p:grpSpPr>
          <a:xfrm>
            <a:off x="3672205" y="4334510"/>
            <a:ext cx="4655185" cy="1851660"/>
            <a:chOff x="5783" y="6826"/>
            <a:chExt cx="7331" cy="2916"/>
          </a:xfrm>
        </p:grpSpPr>
        <p:sp>
          <p:nvSpPr>
            <p:cNvPr id="3" name="Text Box 2"/>
            <p:cNvSpPr txBox="1"/>
            <p:nvPr/>
          </p:nvSpPr>
          <p:spPr>
            <a:xfrm>
              <a:off x="8876" y="7849"/>
              <a:ext cx="4239" cy="8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p>
              <a:r>
                <a:rPr lang="en-IN" altLang="en-GB" sz="30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Pure Gold</a:t>
              </a:r>
              <a:endParaRPr lang="en-IN" altLang="en-GB" sz="30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pic>
          <p:nvPicPr>
            <p:cNvPr id="5" name="Picture 4" descr="GC0002_RND_24Y_S_900.jpg"/>
            <p:cNvPicPr>
              <a:picLocks noChangeAspect="1"/>
            </p:cNvPicPr>
            <p:nvPr/>
          </p:nvPicPr>
          <p:blipFill>
            <a:blip r:embed="rId3"/>
            <a:srcRect l="1201" r="1768" b="816"/>
            <a:stretch>
              <a:fillRect/>
            </a:stretch>
          </p:blipFill>
          <p:spPr>
            <a:xfrm>
              <a:off x="5783" y="6826"/>
              <a:ext cx="2908" cy="2917"/>
            </a:xfrm>
            <a:prstGeom prst="ellipse">
              <a:avLst/>
            </a:prstGeom>
          </p:spPr>
        </p:pic>
      </p:grpSp>
      <p:grpSp>
        <p:nvGrpSpPr>
          <p:cNvPr id="15" name="Group 14"/>
          <p:cNvGrpSpPr/>
          <p:nvPr/>
        </p:nvGrpSpPr>
        <p:grpSpPr>
          <a:xfrm>
            <a:off x="6642735" y="430530"/>
            <a:ext cx="2032000" cy="797560"/>
            <a:chOff x="10461" y="678"/>
            <a:chExt cx="3200" cy="1256"/>
          </a:xfrm>
        </p:grpSpPr>
        <p:sp>
          <p:nvSpPr>
            <p:cNvPr id="8" name="Rounded Rectangle 7"/>
            <p:cNvSpPr/>
            <p:nvPr/>
          </p:nvSpPr>
          <p:spPr>
            <a:xfrm>
              <a:off x="10461" y="678"/>
              <a:ext cx="3201" cy="125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pic>
          <p:nvPicPr>
            <p:cNvPr id="3079" name="Picture 2" descr="MPIPL NEW LOGO PNG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10761" y="870"/>
              <a:ext cx="2602" cy="87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6" name="Rectangles 15"/>
          <p:cNvSpPr/>
          <p:nvPr/>
        </p:nvSpPr>
        <p:spPr>
          <a:xfrm>
            <a:off x="241300" y="227965"/>
            <a:ext cx="8661400" cy="640080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  <p:bldLst>
      <p:bldP spid="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Content Placeholder 99"/>
          <p:cNvPicPr/>
          <p:nvPr>
            <p:ph idx="1"/>
          </p:nvPr>
        </p:nvPicPr>
        <p:blipFill>
          <a:blip r:embed="rId1"/>
          <a:stretch>
            <a:fillRect/>
          </a:stretch>
        </p:blipFill>
        <p:spPr>
          <a:xfrm flipV="1">
            <a:off x="-635" y="-635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635" cy="67805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1394460" y="2136775"/>
            <a:ext cx="6355080" cy="258445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IN" sz="5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FOR </a:t>
            </a:r>
            <a:endParaRPr lang="en-IN" sz="5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5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BOOKINGS MADE </a:t>
            </a:r>
            <a:endParaRPr lang="en-IN" sz="54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IN" sz="54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UPTO 31-12-2022</a:t>
            </a:r>
            <a:endParaRPr lang="en-IN" sz="5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642735" y="430530"/>
            <a:ext cx="2032000" cy="797560"/>
            <a:chOff x="10461" y="678"/>
            <a:chExt cx="3200" cy="1256"/>
          </a:xfrm>
        </p:grpSpPr>
        <p:sp>
          <p:nvSpPr>
            <p:cNvPr id="5" name="Rounded Rectangle 4"/>
            <p:cNvSpPr/>
            <p:nvPr/>
          </p:nvSpPr>
          <p:spPr>
            <a:xfrm>
              <a:off x="10461" y="678"/>
              <a:ext cx="3201" cy="125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pic>
          <p:nvPicPr>
            <p:cNvPr id="3079" name="Picture 2" descr="MPIPL NEW LOGO 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761" y="870"/>
              <a:ext cx="2602" cy="87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6" name="Rectangles 15"/>
          <p:cNvSpPr/>
          <p:nvPr/>
        </p:nvSpPr>
        <p:spPr>
          <a:xfrm>
            <a:off x="241300" y="227965"/>
            <a:ext cx="8661400" cy="640080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Content Placeholder 99"/>
          <p:cNvPicPr/>
          <p:nvPr>
            <p:ph idx="1"/>
          </p:nvPr>
        </p:nvPicPr>
        <p:blipFill>
          <a:blip r:embed="rId1"/>
          <a:stretch>
            <a:fillRect/>
          </a:stretch>
        </p:blipFill>
        <p:spPr>
          <a:xfrm flipV="1">
            <a:off x="-635" y="-635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635" cy="67805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711518" y="846773"/>
            <a:ext cx="7720965" cy="780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None/>
            </a:pPr>
            <a:r>
              <a:rPr lang="en-IN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How to send lead to us ?</a:t>
            </a:r>
            <a:endParaRPr lang="en-IN" sz="32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642735" y="430530"/>
            <a:ext cx="2032000" cy="797560"/>
            <a:chOff x="10461" y="678"/>
            <a:chExt cx="3200" cy="1256"/>
          </a:xfrm>
        </p:grpSpPr>
        <p:sp>
          <p:nvSpPr>
            <p:cNvPr id="5" name="Rounded Rectangle 4"/>
            <p:cNvSpPr/>
            <p:nvPr/>
          </p:nvSpPr>
          <p:spPr>
            <a:xfrm>
              <a:off x="10461" y="678"/>
              <a:ext cx="3201" cy="125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pic>
          <p:nvPicPr>
            <p:cNvPr id="3079" name="Picture 2" descr="MPIPL NEW LOGO 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761" y="870"/>
              <a:ext cx="2602" cy="87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6" name="Rectangles 15"/>
          <p:cNvSpPr/>
          <p:nvPr/>
        </p:nvSpPr>
        <p:spPr>
          <a:xfrm>
            <a:off x="241300" y="227965"/>
            <a:ext cx="8661400" cy="640080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  <p:grpSp>
        <p:nvGrpSpPr>
          <p:cNvPr id="13" name="Group 12"/>
          <p:cNvGrpSpPr/>
          <p:nvPr/>
        </p:nvGrpSpPr>
        <p:grpSpPr>
          <a:xfrm>
            <a:off x="1938655" y="1925955"/>
            <a:ext cx="5266690" cy="4545965"/>
            <a:chOff x="3053" y="3033"/>
            <a:chExt cx="8294" cy="7159"/>
          </a:xfrm>
        </p:grpSpPr>
        <p:sp>
          <p:nvSpPr>
            <p:cNvPr id="2" name="Text Box 1"/>
            <p:cNvSpPr txBox="1"/>
            <p:nvPr/>
          </p:nvSpPr>
          <p:spPr>
            <a:xfrm>
              <a:off x="3053" y="3033"/>
              <a:ext cx="8295" cy="1229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pPr indent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charset="0"/>
                <a:buNone/>
              </a:pPr>
              <a:r>
                <a:rPr lang="en-IN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Visit www.modiproperties.com</a:t>
              </a:r>
              <a:endParaRPr lang="en-IN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6" name="Text Box 5"/>
            <p:cNvSpPr txBox="1"/>
            <p:nvPr/>
          </p:nvSpPr>
          <p:spPr>
            <a:xfrm>
              <a:off x="4115" y="6987"/>
              <a:ext cx="6171" cy="1229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pPr indent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charset="0"/>
                <a:buNone/>
              </a:pPr>
              <a:r>
                <a:rPr lang="en-IN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Enter customer details </a:t>
              </a:r>
              <a:endParaRPr lang="en-IN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7" name="Down Arrow 6"/>
            <p:cNvSpPr/>
            <p:nvPr/>
          </p:nvSpPr>
          <p:spPr>
            <a:xfrm>
              <a:off x="6809" y="6333"/>
              <a:ext cx="782" cy="832"/>
            </a:xfrm>
            <a:prstGeom prst="down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sp>
          <p:nvSpPr>
            <p:cNvPr id="8" name="Text Box 7"/>
            <p:cNvSpPr txBox="1"/>
            <p:nvPr/>
          </p:nvSpPr>
          <p:spPr>
            <a:xfrm>
              <a:off x="4657" y="5010"/>
              <a:ext cx="5087" cy="1229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pPr indent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charset="0"/>
                <a:buNone/>
              </a:pPr>
              <a:r>
                <a:rPr lang="en-IN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Click Estate Agent</a:t>
              </a:r>
              <a:endParaRPr lang="en-IN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9" name="Down Arrow 8"/>
            <p:cNvSpPr/>
            <p:nvPr/>
          </p:nvSpPr>
          <p:spPr>
            <a:xfrm>
              <a:off x="6809" y="4356"/>
              <a:ext cx="782" cy="832"/>
            </a:xfrm>
            <a:prstGeom prst="down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sp>
          <p:nvSpPr>
            <p:cNvPr id="10" name="Text Box 9"/>
            <p:cNvSpPr txBox="1"/>
            <p:nvPr/>
          </p:nvSpPr>
          <p:spPr>
            <a:xfrm>
              <a:off x="6131" y="8964"/>
              <a:ext cx="2138" cy="1229"/>
            </a:xfrm>
            <a:prstGeom prst="rect">
              <a:avLst/>
            </a:prstGeom>
            <a:noFill/>
          </p:spPr>
          <p:txBody>
            <a:bodyPr wrap="none" rtlCol="0" anchor="t">
              <a:spAutoFit/>
            </a:bodyPr>
            <a:p>
              <a:pPr indent="0" algn="l">
                <a:lnSpc>
                  <a:spcPct val="140000"/>
                </a:lnSpc>
                <a:spcBef>
                  <a:spcPts val="0"/>
                </a:spcBef>
                <a:spcAft>
                  <a:spcPts val="0"/>
                </a:spcAft>
                <a:buFont typeface="Wingdings" panose="05000000000000000000" charset="0"/>
                <a:buNone/>
              </a:pPr>
              <a:r>
                <a:rPr lang="en-IN" sz="3200" dirty="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  <a:sym typeface="+mn-ea"/>
                </a:rPr>
                <a:t>Submit</a:t>
              </a:r>
              <a:endParaRPr lang="en-IN" sz="32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+mn-ea"/>
              </a:endParaRPr>
            </a:p>
          </p:txBody>
        </p:sp>
        <p:sp>
          <p:nvSpPr>
            <p:cNvPr id="11" name="Down Arrow 10"/>
            <p:cNvSpPr/>
            <p:nvPr/>
          </p:nvSpPr>
          <p:spPr>
            <a:xfrm>
              <a:off x="6809" y="8327"/>
              <a:ext cx="782" cy="832"/>
            </a:xfrm>
            <a:prstGeom prst="downArrow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Content Placeholder 99"/>
          <p:cNvPicPr/>
          <p:nvPr>
            <p:ph idx="1"/>
          </p:nvPr>
        </p:nvPicPr>
        <p:blipFill>
          <a:blip r:embed="rId1"/>
          <a:stretch>
            <a:fillRect/>
          </a:stretch>
        </p:blipFill>
        <p:spPr>
          <a:xfrm flipV="1">
            <a:off x="-635" y="-635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635" cy="67805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711518" y="846773"/>
            <a:ext cx="7720965" cy="5692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</a:pPr>
            <a:r>
              <a:rPr lang="en-IN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Terms &amp; Conditions:</a:t>
            </a:r>
            <a:endParaRPr lang="en-IN" sz="20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IN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Only broker/estate agents/channel partner who have a valid letter of appointment are eligible for brokerage commission.</a:t>
            </a:r>
            <a:endParaRPr lang="en-IN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IN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Brokerage shall be 2% of the net sale consideration. However, this may vary based on other arrangements agreed with the Broker/Channel Partner/  Estate Agent.</a:t>
            </a:r>
            <a:endParaRPr lang="en-IN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IN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 sum of Rs. 10,000/- shall be paid to you, within 7 days of the customer signing the agreement of sale. The balance brokerage shall be paid to you (after deducting TDS), within 15 days of receiving 40% of total sale consideration from the customer for their flat /villa (T &amp; C shall apply).</a:t>
            </a:r>
            <a:endParaRPr lang="en-IN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l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Char char="v"/>
            </a:pPr>
            <a:r>
              <a:rPr lang="en-IN" sz="2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Brokerage shall be paid for customers introduced by you only if the sale is closed within 3 months from this date.</a:t>
            </a:r>
            <a:endParaRPr lang="en-IN" sz="20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642735" y="430530"/>
            <a:ext cx="2032000" cy="797560"/>
            <a:chOff x="10461" y="678"/>
            <a:chExt cx="3200" cy="1256"/>
          </a:xfrm>
        </p:grpSpPr>
        <p:sp>
          <p:nvSpPr>
            <p:cNvPr id="5" name="Rounded Rectangle 4"/>
            <p:cNvSpPr/>
            <p:nvPr/>
          </p:nvSpPr>
          <p:spPr>
            <a:xfrm>
              <a:off x="10461" y="678"/>
              <a:ext cx="3201" cy="125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pic>
          <p:nvPicPr>
            <p:cNvPr id="3079" name="Picture 2" descr="MPIPL NEW LOGO 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761" y="870"/>
              <a:ext cx="2602" cy="87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6" name="Rectangles 15"/>
          <p:cNvSpPr/>
          <p:nvPr/>
        </p:nvSpPr>
        <p:spPr>
          <a:xfrm>
            <a:off x="241300" y="227965"/>
            <a:ext cx="8661400" cy="640080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0" name="Content Placeholder 99"/>
          <p:cNvPicPr/>
          <p:nvPr>
            <p:ph idx="1"/>
          </p:nvPr>
        </p:nvPicPr>
        <p:blipFill>
          <a:blip r:embed="rId1"/>
          <a:stretch>
            <a:fillRect/>
          </a:stretch>
        </p:blipFill>
        <p:spPr>
          <a:xfrm flipV="1">
            <a:off x="-635" y="-635"/>
            <a:ext cx="9144000" cy="68580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635" cy="678053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4" name="TextBox 3"/>
          <p:cNvSpPr txBox="1"/>
          <p:nvPr/>
        </p:nvSpPr>
        <p:spPr>
          <a:xfrm>
            <a:off x="3141345" y="2672715"/>
            <a:ext cx="2861310" cy="15125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0" algn="ctr">
              <a:lnSpc>
                <a:spcPct val="140000"/>
              </a:lnSpc>
              <a:spcBef>
                <a:spcPts val="0"/>
              </a:spcBef>
              <a:spcAft>
                <a:spcPts val="0"/>
              </a:spcAft>
              <a:buFont typeface="Wingdings" panose="05000000000000000000" charset="0"/>
              <a:buNone/>
            </a:pPr>
            <a:r>
              <a:rPr lang="en-IN" sz="66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Signup!</a:t>
            </a:r>
            <a:endParaRPr lang="en-IN" sz="660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15" name="Group 14"/>
          <p:cNvGrpSpPr/>
          <p:nvPr/>
        </p:nvGrpSpPr>
        <p:grpSpPr>
          <a:xfrm>
            <a:off x="6642735" y="430530"/>
            <a:ext cx="2032000" cy="797560"/>
            <a:chOff x="10461" y="678"/>
            <a:chExt cx="3200" cy="1256"/>
          </a:xfrm>
        </p:grpSpPr>
        <p:sp>
          <p:nvSpPr>
            <p:cNvPr id="5" name="Rounded Rectangle 4"/>
            <p:cNvSpPr/>
            <p:nvPr/>
          </p:nvSpPr>
          <p:spPr>
            <a:xfrm>
              <a:off x="10461" y="678"/>
              <a:ext cx="3201" cy="1256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p>
              <a:pPr algn="ctr"/>
              <a:endParaRPr lang="en-US"/>
            </a:p>
          </p:txBody>
        </p:sp>
        <p:pic>
          <p:nvPicPr>
            <p:cNvPr id="3079" name="Picture 2" descr="MPIPL NEW LOGO PNG"/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10761" y="870"/>
              <a:ext cx="2602" cy="872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16" name="Rectangles 15"/>
          <p:cNvSpPr/>
          <p:nvPr/>
        </p:nvSpPr>
        <p:spPr>
          <a:xfrm>
            <a:off x="241300" y="227965"/>
            <a:ext cx="8661400" cy="6400800"/>
          </a:xfrm>
          <a:prstGeom prst="rect">
            <a:avLst/>
          </a:prstGeom>
          <a:noFill/>
          <a:ln w="38100">
            <a:solidFill>
              <a:schemeClr val="bg1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000"/>
    </mc:Choice>
    <mc:Fallback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931</Words>
  <Application>WPS Presentation</Application>
  <PresentationFormat>On-screen Show (4:3)</PresentationFormat>
  <Paragraphs>39</Paragraphs>
  <Slides>11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11</vt:i4>
      </vt:variant>
    </vt:vector>
  </HeadingPairs>
  <TitlesOfParts>
    <vt:vector size="21" baseType="lpstr">
      <vt:lpstr>Arial</vt:lpstr>
      <vt:lpstr>SimSun</vt:lpstr>
      <vt:lpstr>Wingdings</vt:lpstr>
      <vt:lpstr>Times New Roman</vt:lpstr>
      <vt:lpstr>Wingdings</vt:lpstr>
      <vt:lpstr>Calibri</vt:lpstr>
      <vt:lpstr>Microsoft YaHei</vt:lpstr>
      <vt:lpstr>Arial Unicode MS</vt:lpstr>
      <vt:lpstr>Calibri Light</vt:lpstr>
      <vt:lpstr>Office Theme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WPS Presentation</dc:title>
  <dc:creator>orange</dc:creator>
  <cp:lastModifiedBy>temp</cp:lastModifiedBy>
  <cp:revision>23</cp:revision>
  <dcterms:created xsi:type="dcterms:W3CDTF">2020-01-23T18:08:00Z</dcterms:created>
  <dcterms:modified xsi:type="dcterms:W3CDTF">2022-11-15T07:28:37Z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1033-11.2.0.11380</vt:lpwstr>
  </property>
  <property fmtid="{D5CDD505-2E9C-101B-9397-08002B2CF9AE}" pid="3" name="ICV">
    <vt:lpwstr>CF0AC120CBE34A0996F6D2F614BDA815</vt:lpwstr>
  </property>
</Properties>
</file>